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65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2BAA-F51F-455B-A408-54FF53CCF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3DF23-F093-4CA5-9583-F5B0A6F0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23EE9-1172-4C7F-AB09-66063CC1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2DDC5-B97F-493A-967F-5DADCF51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5066F-D94B-4351-9E84-3B6CBCEE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759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3C9C-1C9D-4232-9EF3-AD3497E9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CBC87-6F50-415D-B2BD-09CA93BE8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17E47-65F2-4E4E-8972-C750A79F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43FC-C51B-4484-AF5E-D81C4301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D40D3-F777-444D-B47C-05504C01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49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E75CF-617B-44FE-8A23-1958C46DD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AD927-B78C-4FD8-9620-083B4643D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DE00F-1D6B-4B17-9D48-258C9209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5547F-9831-408A-932D-A96A450E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8D1F-895C-49FB-8E70-965422C4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83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5972-09D5-42B0-83C6-309ECA21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3E66-EE56-4370-9D05-4F659C7E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B12D2-87B6-4A1B-9739-42EEFB30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67D91-6F4F-44D5-B150-200B550B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F54BC-170B-4A2C-BF86-78F89B70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38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0F2F-3A69-4B27-84B7-D493A232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D43E8-F4EB-494B-8000-481FCB75A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9C3D8-5FEA-468A-84F0-D153FBB8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A7C83-C654-49B7-AEA6-74DA9421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97F86-D091-4179-AC63-92AA6D22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46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F485-FA7B-4DD3-8874-4370DAF7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8155-3054-4A4B-BF3E-E8B344412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2A8B2-D12A-431E-8969-3163AF5C6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072D5-3209-44E4-9C09-15276956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6D7CA-14CD-4AA8-B099-51FD795E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972A7-B68A-4FBC-BD8A-DEF6D9C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72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DA66-AF8D-4843-9152-A8CB74CB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0A4ED-76AF-420B-A3C0-1AA651065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375AA-2DBD-40EE-9BB2-4C258071C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98D337-FEAA-495D-B745-64B964227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F654F-6D9E-461F-96DF-6610717A9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81CC3-7742-4D50-A5F6-46351E85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9DF849-2583-4D0C-BB22-D0081AAA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F3FBDF-172A-42F9-A6D8-A38A85B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2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CE764-E4B6-4DCD-9F03-4ED0E6D6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62E23-3834-4DF9-BE5F-5FDAA4CF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B7741-2700-4FF2-87AA-C5FE0E65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3E334-9268-439F-A028-C30E878B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49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AB7B0-3F0B-4EC9-A303-7697F608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146F3-90C7-479D-8705-C115E8C1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046C8-93F9-402E-AA40-5223214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38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E049-EBD4-4C86-98BC-12E04A49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2378-9B32-4C48-A682-B172BB9EA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453D3-43A3-42D1-9FB4-6DF55F8F4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2B3EC-E14A-4413-89E9-F4201AFF5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81AAB-83BF-4E06-8E74-F8D30AFA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BB8B1-361E-4B24-8E81-9682F9D4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90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9ED7-71D1-4EE6-8808-E74D12EE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54D17-2E5B-4AAC-81FB-03E8D68B6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80E64-4206-4906-A7F5-259B323B6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10B1B-F415-4017-91CC-FD740448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5B624-8725-4007-A8CC-5797DC162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B3541-23C3-4873-948E-8394A700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21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F6665-41BD-441B-9AC7-9166B9420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8B785-95E7-44DA-BC07-06977F6F1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3EED5-1488-4BA6-8E67-114C86472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2D232-CD7C-4CEB-AFDB-9F80DF02F84C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582C4-B7AE-4912-9507-5636F67B5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5486A-9B96-4BB2-BF11-1EEA39989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9E942-3759-488C-B785-C62A3094E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03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2733"/>
            <a:ext cx="9144000" cy="1454920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WELDING ROBOT MANIPULATOR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D32F2-FB15-4AD8-9BF3-448EAC3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62100"/>
            <a:ext cx="9144000" cy="64945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21AIE201- </a:t>
            </a:r>
            <a:r>
              <a:rPr lang="en-I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to Robotics</a:t>
            </a:r>
          </a:p>
          <a:p>
            <a:endParaRPr lang="en-IN" dirty="0"/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6A01C-E7A3-4CA1-A0F5-2C676CFD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1</a:t>
            </a:fld>
            <a:endParaRPr lang="en-IN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915761F-CA11-450C-B1F6-9276BDE6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7351-2227-4754-9370-1E3635D5D111}" type="datetime1">
              <a:rPr lang="en-IN" smtClean="0"/>
              <a:t>11-01-2023</a:t>
            </a:fld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5DA39C-2DB1-41E9-B1D9-7A4A6159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Robotics END SEM</a:t>
            </a:r>
            <a:endParaRPr lang="en-I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70305D9-5F31-4B18-8FB2-8B95E4E7A28C}"/>
              </a:ext>
            </a:extLst>
          </p:cNvPr>
          <p:cNvSpPr txBox="1">
            <a:spLocks/>
          </p:cNvSpPr>
          <p:nvPr/>
        </p:nvSpPr>
        <p:spPr>
          <a:xfrm>
            <a:off x="2122602" y="3182275"/>
            <a:ext cx="7641996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 Sai Abhishek                                BL.EN.U4AIE21015 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 Ruchith Balaji		              BL.EN.U4AIE21017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Chillakuru Hari		              BL.EN.U4AIE21038</a:t>
            </a:r>
            <a:endParaRPr lang="en-IN" sz="3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0D9781-4889-4108-A1DB-CAE13F2CA06B}"/>
              </a:ext>
            </a:extLst>
          </p:cNvPr>
          <p:cNvSpPr txBox="1">
            <a:spLocks/>
          </p:cNvSpPr>
          <p:nvPr/>
        </p:nvSpPr>
        <p:spPr>
          <a:xfrm>
            <a:off x="5035092" y="2564007"/>
            <a:ext cx="2121815" cy="46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Presenting by</a:t>
            </a:r>
          </a:p>
        </p:txBody>
      </p:sp>
      <p:pic>
        <p:nvPicPr>
          <p:cNvPr id="1028" name="Picture 4" descr="Amrita Vishwa Vidyapeetham - Wikipedia">
            <a:extLst>
              <a:ext uri="{FF2B5EF4-FFF2-40B4-BE49-F238E27FC236}">
                <a16:creationId xmlns:a16="http://schemas.microsoft.com/office/drawing/2014/main" id="{C6A2003B-FC96-4057-97D8-0666C566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9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8" y="744717"/>
            <a:ext cx="5105401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10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1EB66-440A-4612-A5EB-3E124D242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16761"/>
            <a:ext cx="4991533" cy="2918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438C65-E945-462A-8991-FB926CF41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267" y="2216761"/>
            <a:ext cx="4991533" cy="29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8" y="744717"/>
            <a:ext cx="5105401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11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51292-DE49-4421-82B9-B6A10FBFA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216761"/>
            <a:ext cx="4991532" cy="2935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B0A745-B7E2-4728-95F4-972A8F07F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269" y="2216761"/>
            <a:ext cx="4991531" cy="29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8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8" y="744717"/>
            <a:ext cx="5105401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12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C71A5B78-BF93-4461-AB73-D493B9B7A5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09" end="249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17322" y="1571718"/>
            <a:ext cx="4426277" cy="4019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2">
            <a:hlinkClick r:id="" action="ppaction://media"/>
            <a:extLst>
              <a:ext uri="{FF2B5EF4-FFF2-40B4-BE49-F238E27FC236}">
                <a16:creationId xmlns:a16="http://schemas.microsoft.com/office/drawing/2014/main" id="{C6A858CC-D910-4855-8399-2B34FE0D9B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009" end="2419.380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8402" y="1571718"/>
            <a:ext cx="4426276" cy="4019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56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8" y="744717"/>
            <a:ext cx="5105401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13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3">
            <a:hlinkClick r:id="" action="ppaction://media"/>
            <a:extLst>
              <a:ext uri="{FF2B5EF4-FFF2-40B4-BE49-F238E27FC236}">
                <a16:creationId xmlns:a16="http://schemas.microsoft.com/office/drawing/2014/main" id="{9713602B-89C5-4526-AF91-3D390357CB8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21" end="2860.179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17320" y="1570895"/>
            <a:ext cx="4426276" cy="4019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4">
            <a:hlinkClick r:id="" action="ppaction://media"/>
            <a:extLst>
              <a:ext uri="{FF2B5EF4-FFF2-40B4-BE49-F238E27FC236}">
                <a16:creationId xmlns:a16="http://schemas.microsoft.com/office/drawing/2014/main" id="{AFB56B59-BD16-474C-B04D-6172C89311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8107" end="2723.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8400" y="1570895"/>
            <a:ext cx="4426276" cy="4019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623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44717"/>
            <a:ext cx="3271888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D32F2-FB15-4AD8-9BF3-448EAC3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23598"/>
            <a:ext cx="9144000" cy="423275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/>
              <a:t>Designed and implemented Welding Robot Manipulator with 6 DOF.</a:t>
            </a:r>
          </a:p>
          <a:p>
            <a:pPr algn="l"/>
            <a:endParaRPr lang="en-IN" sz="2800" dirty="0"/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14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D5760DF7-2AB3-4D22-82D8-7A8F4F87C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8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44717"/>
            <a:ext cx="2470609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D32F2-FB15-4AD8-9BF3-448EAC3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23598"/>
            <a:ext cx="9144000" cy="423275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/>
              <a:t>Main Objective.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/>
              <a:t>Introduction.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/>
              <a:t>Implementation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/>
              <a:t>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/>
              <a:t>Result Video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/>
              <a:t>Conclusion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2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D5760DF7-2AB3-4D22-82D8-7A8F4F87C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3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44717"/>
            <a:ext cx="3441570" cy="653804"/>
          </a:xfrm>
        </p:spPr>
        <p:txBody>
          <a:bodyPr>
            <a:normAutofit fontScale="90000"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D32F2-FB15-4AD8-9BF3-448EAC3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23599"/>
            <a:ext cx="9144000" cy="370216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To Design and implement a welding robot with a suitable degree of freedom.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To make the robot that it should be able to weld the given location and area.</a:t>
            </a:r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3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2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44717"/>
            <a:ext cx="3441570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D32F2-FB15-4AD8-9BF3-448EAC3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23599"/>
            <a:ext cx="9144000" cy="3702166"/>
          </a:xfrm>
        </p:spPr>
        <p:txBody>
          <a:bodyPr>
            <a:normAutofit/>
          </a:bodyPr>
          <a:lstStyle/>
          <a:p>
            <a:pPr marL="514350" indent="-514350" algn="l">
              <a:buFont typeface="Wingdings" panose="05000000000000000000" pitchFamily="2" charset="2"/>
              <a:buChar char="§"/>
            </a:pPr>
            <a:r>
              <a:rPr lang="en-US" sz="3200" dirty="0"/>
              <a:t>Problem Statement</a:t>
            </a:r>
          </a:p>
          <a:p>
            <a:pPr marL="914400" lvl="1" indent="-457200" algn="l">
              <a:buFont typeface="Calibri" panose="020F0502020204030204" pitchFamily="34" charset="0"/>
              <a:buChar char="-"/>
            </a:pPr>
            <a:r>
              <a:rPr lang="en-US" sz="2800" dirty="0"/>
              <a:t>Creating a Welding Manipulator.</a:t>
            </a:r>
          </a:p>
          <a:p>
            <a:pPr marL="914400" lvl="1" indent="-457200" algn="l">
              <a:buFont typeface="Calibri" panose="020F0502020204030204" pitchFamily="34" charset="0"/>
              <a:buChar char="-"/>
            </a:pPr>
            <a:r>
              <a:rPr lang="en-US" sz="2800" dirty="0"/>
              <a:t>involves designing and implementing.</a:t>
            </a:r>
          </a:p>
          <a:p>
            <a:pPr marL="914400" lvl="1" indent="-457200" algn="l">
              <a:buFont typeface="Calibri" panose="020F0502020204030204" pitchFamily="34" charset="0"/>
              <a:buChar char="-"/>
            </a:pPr>
            <a:r>
              <a:rPr lang="en-US" sz="2800" dirty="0"/>
              <a:t>must have the suitable DOF to accurately.</a:t>
            </a:r>
          </a:p>
          <a:p>
            <a:pPr marL="914400" lvl="1" indent="-457200" algn="l">
              <a:buFont typeface="Calibri" panose="020F0502020204030204" pitchFamily="34" charset="0"/>
              <a:buChar char="-"/>
            </a:pPr>
            <a:r>
              <a:rPr lang="en-US" sz="2800" dirty="0"/>
              <a:t>weld the desired location.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200" dirty="0"/>
              <a:t>Challenges….</a:t>
            </a:r>
            <a:r>
              <a:rPr lang="en-US" sz="3200"/>
              <a:t>Control System</a:t>
            </a:r>
            <a:endParaRPr lang="en-US" sz="3200" dirty="0"/>
          </a:p>
          <a:p>
            <a:pPr marL="914400" lvl="1" indent="-457200" algn="l">
              <a:buFont typeface="Calibri" panose="020F0502020204030204" pitchFamily="34" charset="0"/>
              <a:buChar char="-"/>
            </a:pPr>
            <a:endParaRPr lang="en-US" sz="2400" dirty="0"/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9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744717"/>
            <a:ext cx="3441570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D32F2-FB15-4AD8-9BF3-448EAC3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23599"/>
            <a:ext cx="9144000" cy="3702166"/>
          </a:xfrm>
        </p:spPr>
        <p:txBody>
          <a:bodyPr>
            <a:normAutofit/>
          </a:bodyPr>
          <a:lstStyle/>
          <a:p>
            <a:pPr marL="514350" indent="-514350" algn="l">
              <a:buFont typeface="Wingdings" panose="05000000000000000000" pitchFamily="2" charset="2"/>
              <a:buChar char="§"/>
            </a:pPr>
            <a:r>
              <a:rPr lang="en-US" sz="3200" dirty="0"/>
              <a:t>Advantages ?</a:t>
            </a:r>
          </a:p>
          <a:p>
            <a:pPr marL="514350" indent="-514350" algn="l">
              <a:buFont typeface="Wingdings" panose="05000000000000000000" pitchFamily="2" charset="2"/>
              <a:buChar char="§"/>
            </a:pPr>
            <a:r>
              <a:rPr lang="en-US" sz="3200" dirty="0"/>
              <a:t>Applications ?</a:t>
            </a:r>
            <a:endParaRPr lang="en-US" sz="2800" dirty="0"/>
          </a:p>
          <a:p>
            <a:pPr marL="914400" lvl="1" indent="-457200" algn="l">
              <a:buFont typeface="Calibri" panose="020F0502020204030204" pitchFamily="34" charset="0"/>
              <a:buChar char="-"/>
            </a:pPr>
            <a:endParaRPr lang="en-US" sz="2400" dirty="0"/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lding Robots Can Offer Benefits for Smaller Shops | MillerWelds">
            <a:extLst>
              <a:ext uri="{FF2B5EF4-FFF2-40B4-BE49-F238E27FC236}">
                <a16:creationId xmlns:a16="http://schemas.microsoft.com/office/drawing/2014/main" id="{578800CE-B5DB-4AC7-9AAF-FC8198FA1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504" y="3970398"/>
            <a:ext cx="3124200" cy="17561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EF826-85AC-4119-B070-0D842B6F4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184" y="3970398"/>
            <a:ext cx="3124200" cy="17561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087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8" y="744717"/>
            <a:ext cx="4431386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6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7B47F08-8C99-477E-ADA3-602129939414}"/>
              </a:ext>
            </a:extLst>
          </p:cNvPr>
          <p:cNvSpPr/>
          <p:nvPr/>
        </p:nvSpPr>
        <p:spPr>
          <a:xfrm>
            <a:off x="2941163" y="2729846"/>
            <a:ext cx="1461154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Determining </a:t>
            </a:r>
          </a:p>
          <a:p>
            <a:pPr algn="ctr"/>
            <a:r>
              <a:rPr lang="en-IN" b="1" dirty="0"/>
              <a:t>Welding Area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4823B3D-A125-498A-B803-9E0E7B06FC82}"/>
              </a:ext>
            </a:extLst>
          </p:cNvPr>
          <p:cNvSpPr/>
          <p:nvPr/>
        </p:nvSpPr>
        <p:spPr>
          <a:xfrm>
            <a:off x="5221664" y="2721990"/>
            <a:ext cx="1461154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Choosing DOF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7C9597F-7B2B-453F-9522-CE05EC5705D3}"/>
              </a:ext>
            </a:extLst>
          </p:cNvPr>
          <p:cNvSpPr/>
          <p:nvPr/>
        </p:nvSpPr>
        <p:spPr>
          <a:xfrm>
            <a:off x="8963319" y="5506040"/>
            <a:ext cx="1461154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Welded </a:t>
            </a:r>
          </a:p>
          <a:p>
            <a:pPr algn="ctr"/>
            <a:r>
              <a:rPr lang="en-IN" b="1" dirty="0"/>
              <a:t>Area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078C2E-FC38-4D06-AE61-2413663CFDAD}"/>
              </a:ext>
            </a:extLst>
          </p:cNvPr>
          <p:cNvSpPr/>
          <p:nvPr/>
        </p:nvSpPr>
        <p:spPr>
          <a:xfrm>
            <a:off x="3242820" y="2040118"/>
            <a:ext cx="857839" cy="235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Line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D8C11D0-64FC-4D75-B81D-B575AB7A3B76}"/>
              </a:ext>
            </a:extLst>
          </p:cNvPr>
          <p:cNvSpPr/>
          <p:nvPr/>
        </p:nvSpPr>
        <p:spPr>
          <a:xfrm>
            <a:off x="8963319" y="4115586"/>
            <a:ext cx="1461154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Simulation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5DFE2C1-56D0-4182-A7A6-2193F8E9F2FA}"/>
              </a:ext>
            </a:extLst>
          </p:cNvPr>
          <p:cNvSpPr/>
          <p:nvPr/>
        </p:nvSpPr>
        <p:spPr>
          <a:xfrm>
            <a:off x="8963319" y="2725132"/>
            <a:ext cx="1461154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Designing Robot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335CFDA-A820-42B5-8421-53F89F2A67E8}"/>
              </a:ext>
            </a:extLst>
          </p:cNvPr>
          <p:cNvSpPr/>
          <p:nvPr/>
        </p:nvSpPr>
        <p:spPr>
          <a:xfrm>
            <a:off x="1553850" y="2965515"/>
            <a:ext cx="1135932" cy="235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Rectangle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7B7F539-4C7A-4F9C-9495-C5C1D84DE462}"/>
              </a:ext>
            </a:extLst>
          </p:cNvPr>
          <p:cNvSpPr/>
          <p:nvPr/>
        </p:nvSpPr>
        <p:spPr>
          <a:xfrm>
            <a:off x="4402317" y="3879914"/>
            <a:ext cx="952108" cy="235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Triangle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8F41E5-4685-44EF-AC67-E89F23AF09D1}"/>
              </a:ext>
            </a:extLst>
          </p:cNvPr>
          <p:cNvSpPr/>
          <p:nvPr/>
        </p:nvSpPr>
        <p:spPr>
          <a:xfrm>
            <a:off x="3242819" y="3890912"/>
            <a:ext cx="857839" cy="235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Square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EB39F18-FB19-4A87-A2CC-525C76C71ED2}"/>
              </a:ext>
            </a:extLst>
          </p:cNvPr>
          <p:cNvCxnSpPr>
            <a:stCxn id="60" idx="3"/>
            <a:endCxn id="54" idx="1"/>
          </p:cNvCxnSpPr>
          <p:nvPr/>
        </p:nvCxnSpPr>
        <p:spPr>
          <a:xfrm>
            <a:off x="2689782" y="3083351"/>
            <a:ext cx="25138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3DFA54-1D6E-48D8-8383-4C7143E221EA}"/>
              </a:ext>
            </a:extLst>
          </p:cNvPr>
          <p:cNvCxnSpPr>
            <a:stCxn id="57" idx="2"/>
            <a:endCxn id="54" idx="0"/>
          </p:cNvCxnSpPr>
          <p:nvPr/>
        </p:nvCxnSpPr>
        <p:spPr>
          <a:xfrm>
            <a:off x="3671740" y="2275790"/>
            <a:ext cx="0" cy="4540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C2AD9F-D946-4554-A625-A1607C5786EE}"/>
              </a:ext>
            </a:extLst>
          </p:cNvPr>
          <p:cNvCxnSpPr>
            <a:stCxn id="62" idx="0"/>
            <a:endCxn id="54" idx="2"/>
          </p:cNvCxnSpPr>
          <p:nvPr/>
        </p:nvCxnSpPr>
        <p:spPr>
          <a:xfrm flipV="1">
            <a:off x="3671739" y="3436856"/>
            <a:ext cx="1" cy="4540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E4745CC-1C94-401B-9EA8-BC03AC4E9C03}"/>
              </a:ext>
            </a:extLst>
          </p:cNvPr>
          <p:cNvCxnSpPr>
            <a:cxnSpLocks/>
            <a:stCxn id="61" idx="0"/>
            <a:endCxn id="54" idx="2"/>
          </p:cNvCxnSpPr>
          <p:nvPr/>
        </p:nvCxnSpPr>
        <p:spPr>
          <a:xfrm rot="16200000" flipV="1">
            <a:off x="4053527" y="3055069"/>
            <a:ext cx="443058" cy="120663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AEF62D1-0CBF-4F41-9429-0B09CB86BF0E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 flipV="1">
            <a:off x="4402317" y="3075495"/>
            <a:ext cx="819347" cy="7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C1B79AE-2B14-4FDB-8B83-33CD36AEB5D2}"/>
              </a:ext>
            </a:extLst>
          </p:cNvPr>
          <p:cNvCxnSpPr>
            <a:cxnSpLocks/>
          </p:cNvCxnSpPr>
          <p:nvPr/>
        </p:nvCxnSpPr>
        <p:spPr>
          <a:xfrm>
            <a:off x="6682818" y="3053498"/>
            <a:ext cx="5679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9272AC1-981E-4B4C-8E77-43BB54A8954E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9693896" y="3444711"/>
            <a:ext cx="0" cy="670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B1657B2-21BA-4405-958B-51DDAD8BD7D1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689183" y="4830452"/>
            <a:ext cx="4713" cy="675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CA330B0-0932-439D-BAF0-2A2B615EB1A3}"/>
              </a:ext>
            </a:extLst>
          </p:cNvPr>
          <p:cNvSpPr/>
          <p:nvPr/>
        </p:nvSpPr>
        <p:spPr>
          <a:xfrm>
            <a:off x="8963319" y="1908144"/>
            <a:ext cx="1461154" cy="499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Inverse Kinematics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47C0712-A3AA-428A-A810-B2E76FC0E9BB}"/>
              </a:ext>
            </a:extLst>
          </p:cNvPr>
          <p:cNvCxnSpPr>
            <a:stCxn id="71" idx="2"/>
            <a:endCxn id="59" idx="0"/>
          </p:cNvCxnSpPr>
          <p:nvPr/>
        </p:nvCxnSpPr>
        <p:spPr>
          <a:xfrm>
            <a:off x="9693896" y="2407764"/>
            <a:ext cx="0" cy="3173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FDFC22C-7E11-4576-8A53-15BAD086D4E0}"/>
              </a:ext>
            </a:extLst>
          </p:cNvPr>
          <p:cNvSpPr/>
          <p:nvPr/>
        </p:nvSpPr>
        <p:spPr>
          <a:xfrm>
            <a:off x="7250784" y="2815471"/>
            <a:ext cx="1236480" cy="47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Choosing Links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F78038-CF80-433C-B82D-ABC8BD4C5757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487264" y="3078637"/>
            <a:ext cx="476055" cy="4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93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8" y="744717"/>
            <a:ext cx="5105401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D32F2-FB15-4AD8-9BF3-448EAC3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23599"/>
            <a:ext cx="9144000" cy="3702166"/>
          </a:xfrm>
        </p:spPr>
        <p:txBody>
          <a:bodyPr>
            <a:normAutofit/>
          </a:bodyPr>
          <a:lstStyle/>
          <a:p>
            <a:pPr marL="514350" indent="-514350" algn="l">
              <a:buFont typeface="Wingdings" panose="05000000000000000000" pitchFamily="2" charset="2"/>
              <a:buChar char="§"/>
            </a:pPr>
            <a:r>
              <a:rPr lang="en-US" sz="2800" dirty="0"/>
              <a:t>Steps to Design Welding Robot Manipulator</a:t>
            </a:r>
          </a:p>
          <a:p>
            <a:pPr marL="1428750" lvl="2" indent="-514350" algn="l">
              <a:buFont typeface="Calibri" panose="020F0502020204030204" pitchFamily="34" charset="0"/>
              <a:buChar char="-"/>
            </a:pPr>
            <a:r>
              <a:rPr lang="en-US" sz="2400" dirty="0"/>
              <a:t>Step-1 : Choosing the Number of Links.</a:t>
            </a:r>
          </a:p>
          <a:p>
            <a:pPr marL="1428750" lvl="2" indent="-514350" algn="l">
              <a:buFont typeface="Calibri" panose="020F0502020204030204" pitchFamily="34" charset="0"/>
              <a:buChar char="-"/>
            </a:pPr>
            <a:r>
              <a:rPr lang="en-US" sz="2400" dirty="0"/>
              <a:t>step-2 : Creating the Links with suitable DH parameters.</a:t>
            </a:r>
          </a:p>
          <a:p>
            <a:pPr marL="514350" indent="-514350" algn="l">
              <a:buFont typeface="Wingdings" panose="05000000000000000000" pitchFamily="2" charset="2"/>
              <a:buChar char="§"/>
            </a:pPr>
            <a:r>
              <a:rPr lang="en-US" sz="2800" dirty="0"/>
              <a:t>DH-Parameters:</a:t>
            </a:r>
          </a:p>
          <a:p>
            <a:pPr marL="1428750" lvl="2" indent="-514350" algn="l">
              <a:buFont typeface="Calibri" panose="020F0502020204030204" pitchFamily="34" charset="0"/>
              <a:buChar char="-"/>
            </a:pPr>
            <a:r>
              <a:rPr lang="en-US" sz="2800" dirty="0"/>
              <a:t>Joint Angle (</a:t>
            </a:r>
            <a:r>
              <a:rPr lang="el-GR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sz="2800" dirty="0"/>
              <a:t>)</a:t>
            </a:r>
          </a:p>
          <a:p>
            <a:pPr marL="1428750" lvl="2" indent="-514350" algn="l">
              <a:buFont typeface="Calibri" panose="020F0502020204030204" pitchFamily="34" charset="0"/>
              <a:buChar char="-"/>
            </a:pPr>
            <a:r>
              <a:rPr lang="en-US" sz="2800" dirty="0"/>
              <a:t>Joint Offset (d)</a:t>
            </a:r>
          </a:p>
          <a:p>
            <a:pPr marL="1428750" lvl="2" indent="-514350" algn="l">
              <a:buFont typeface="Calibri" panose="020F0502020204030204" pitchFamily="34" charset="0"/>
              <a:buChar char="-"/>
            </a:pPr>
            <a:r>
              <a:rPr lang="en-US" sz="2800" dirty="0"/>
              <a:t>Link Length (a)</a:t>
            </a:r>
          </a:p>
          <a:p>
            <a:pPr marL="1428750" lvl="2" indent="-514350" algn="l">
              <a:buFont typeface="Calibri" panose="020F0502020204030204" pitchFamily="34" charset="0"/>
              <a:buChar char="-"/>
            </a:pPr>
            <a:r>
              <a:rPr lang="en-US" sz="2800" dirty="0"/>
              <a:t>Twist Angle (</a:t>
            </a:r>
            <a:r>
              <a:rPr lang="el-GR" sz="28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US" sz="2800" dirty="0"/>
              <a:t>)</a:t>
            </a:r>
          </a:p>
          <a:p>
            <a:pPr marL="514350" indent="-514350" algn="l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7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32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8" y="744717"/>
            <a:ext cx="5105401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D32F2-FB15-4AD8-9BF3-448EAC3E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23599"/>
            <a:ext cx="9144000" cy="3702166"/>
          </a:xfrm>
        </p:spPr>
        <p:txBody>
          <a:bodyPr>
            <a:normAutofit/>
          </a:bodyPr>
          <a:lstStyle/>
          <a:p>
            <a:pPr marL="514350" indent="-514350" algn="l">
              <a:buFont typeface="Wingdings" panose="05000000000000000000" pitchFamily="2" charset="2"/>
              <a:buChar char="§"/>
            </a:pPr>
            <a:r>
              <a:rPr lang="en-US" sz="2800" dirty="0"/>
              <a:t>Steps to Design Welding Robot Manipulator</a:t>
            </a:r>
          </a:p>
          <a:p>
            <a:pPr marL="1428750" lvl="2" indent="-514350" algn="l">
              <a:buFont typeface="Calibri" panose="020F0502020204030204" pitchFamily="34" charset="0"/>
              <a:buChar char="-"/>
            </a:pPr>
            <a:r>
              <a:rPr lang="en-US" sz="2400" dirty="0"/>
              <a:t>Step-3 : Connecting all the Links.</a:t>
            </a:r>
          </a:p>
          <a:p>
            <a:pPr marL="1428750" lvl="2" indent="-514350" algn="l">
              <a:buFont typeface="Calibri" panose="020F0502020204030204" pitchFamily="34" charset="0"/>
              <a:buChar char="-"/>
            </a:pPr>
            <a:r>
              <a:rPr lang="en-US" sz="2400" dirty="0"/>
              <a:t>Step-4 : Using Inverse Kinematics, construct the path or     location to weld.</a:t>
            </a:r>
          </a:p>
          <a:p>
            <a:pPr marL="1428750" lvl="2" indent="-514350" algn="l">
              <a:buFont typeface="Calibri" panose="020F0502020204030204" pitchFamily="34" charset="0"/>
              <a:buChar char="-"/>
            </a:pPr>
            <a:r>
              <a:rPr lang="en-US" sz="2400" dirty="0"/>
              <a:t>Step-5 : Simulate the robot to weld through the area</a:t>
            </a:r>
            <a:endParaRPr lang="en-US" sz="2800" dirty="0"/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8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92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B593F-1535-4823-80A0-02EA27F2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8A7EF-98EA-4F92-B67A-FE33F3A5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8" y="744717"/>
            <a:ext cx="5105401" cy="653804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</a:t>
            </a:r>
          </a:p>
        </p:txBody>
      </p:sp>
      <p:sp>
        <p:nvSpPr>
          <p:cNvPr id="4" name="AutoShape 4" descr="Wallpaper blue gradient white linear #87cefa #ffffff 270°">
            <a:extLst>
              <a:ext uri="{FF2B5EF4-FFF2-40B4-BE49-F238E27FC236}">
                <a16:creationId xmlns:a16="http://schemas.microsoft.com/office/drawing/2014/main" id="{DE31F55C-CCB8-431D-8013-D80F1853E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CB-7C26-4B74-A1D6-0441246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DDB0F-1C7B-4BF5-A6B6-B0FB13E26EF2}" type="slidenum">
              <a:rPr lang="en-IN" smtClean="0"/>
              <a:t>9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41116D-EB98-4E16-91FF-AA0F2E2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Robotics END SEM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916EBF-3810-41F5-BD4A-00AF7D97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8F33-232B-408D-9217-6FAF34D7F5DC}" type="datetime1">
              <a:rPr lang="en-IN" smtClean="0"/>
              <a:t>11-01-2023</a:t>
            </a:fld>
            <a:endParaRPr lang="en-IN"/>
          </a:p>
        </p:txBody>
      </p:sp>
      <p:pic>
        <p:nvPicPr>
          <p:cNvPr id="9" name="Picture 4" descr="Amrita Vishwa Vidyapeetham - Wikipedia">
            <a:extLst>
              <a:ext uri="{FF2B5EF4-FFF2-40B4-BE49-F238E27FC236}">
                <a16:creationId xmlns:a16="http://schemas.microsoft.com/office/drawing/2014/main" id="{9DCEC05E-54C3-46FA-8D11-E571EC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89" y="10482"/>
            <a:ext cx="1797811" cy="67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7ACBD-9E21-4B2B-813D-A7B64318D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406" y="1630511"/>
            <a:ext cx="51591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322</Words>
  <Application>Microsoft Office PowerPoint</Application>
  <PresentationFormat>Widescreen</PresentationFormat>
  <Paragraphs>103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</vt:lpstr>
      <vt:lpstr>Calibri</vt:lpstr>
      <vt:lpstr>Calibri Light</vt:lpstr>
      <vt:lpstr>Times New Roman</vt:lpstr>
      <vt:lpstr>Wingdings</vt:lpstr>
      <vt:lpstr>Office Theme</vt:lpstr>
      <vt:lpstr>WELDING ROBOT MANIPULATOR</vt:lpstr>
      <vt:lpstr>Contents:</vt:lpstr>
      <vt:lpstr>Main Objective:</vt:lpstr>
      <vt:lpstr>Introduction:</vt:lpstr>
      <vt:lpstr>Introduction:</vt:lpstr>
      <vt:lpstr>Implementation:</vt:lpstr>
      <vt:lpstr>Implementation :</vt:lpstr>
      <vt:lpstr>Implementation :</vt:lpstr>
      <vt:lpstr>Code :</vt:lpstr>
      <vt:lpstr>Code :</vt:lpstr>
      <vt:lpstr>Code :</vt:lpstr>
      <vt:lpstr>Output:</vt:lpstr>
      <vt:lpstr>Output: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Balam Ruchith Balaji</dc:creator>
  <cp:lastModifiedBy>Balam Ruchith Balaji</cp:lastModifiedBy>
  <cp:revision>20</cp:revision>
  <dcterms:created xsi:type="dcterms:W3CDTF">2023-01-10T15:45:23Z</dcterms:created>
  <dcterms:modified xsi:type="dcterms:W3CDTF">2023-01-11T04:03:45Z</dcterms:modified>
</cp:coreProperties>
</file>